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79" r:id="rId3"/>
    <p:sldId id="282" r:id="rId4"/>
    <p:sldId id="258" r:id="rId5"/>
    <p:sldId id="256" r:id="rId6"/>
    <p:sldId id="267" r:id="rId7"/>
    <p:sldId id="259" r:id="rId8"/>
    <p:sldId id="268" r:id="rId9"/>
    <p:sldId id="257" r:id="rId10"/>
    <p:sldId id="266" r:id="rId11"/>
    <p:sldId id="273" r:id="rId12"/>
    <p:sldId id="263" r:id="rId13"/>
    <p:sldId id="274" r:id="rId14"/>
    <p:sldId id="265" r:id="rId15"/>
    <p:sldId id="275" r:id="rId16"/>
    <p:sldId id="269" r:id="rId17"/>
    <p:sldId id="276" r:id="rId18"/>
    <p:sldId id="281" r:id="rId19"/>
    <p:sldId id="277" r:id="rId20"/>
    <p:sldId id="270" r:id="rId21"/>
    <p:sldId id="278" r:id="rId22"/>
    <p:sldId id="27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8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23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74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76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3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1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42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6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242" y="1986155"/>
            <a:ext cx="10690788" cy="221599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H GH VOLTAGE</a:t>
            </a:r>
            <a:endParaRPr lang="en-US" sz="13800" dirty="0"/>
          </a:p>
        </p:txBody>
      </p:sp>
      <p:sp>
        <p:nvSpPr>
          <p:cNvPr id="3" name="Lightning Bolt 2"/>
          <p:cNvSpPr/>
          <p:nvPr/>
        </p:nvSpPr>
        <p:spPr>
          <a:xfrm flipH="1">
            <a:off x="1596980" y="1210614"/>
            <a:ext cx="1171978" cy="3567448"/>
          </a:xfrm>
          <a:prstGeom prst="lightningBol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3792" y="685389"/>
            <a:ext cx="1115310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8765" y="5139332"/>
            <a:ext cx="1115310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681136" y="647416"/>
            <a:ext cx="12879" cy="44912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8592" y="645268"/>
            <a:ext cx="12879" cy="44912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5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Extreme driving crew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2436" y="385894"/>
            <a:ext cx="4114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Clueless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7" b="8674"/>
          <a:stretch/>
        </p:blipFill>
        <p:spPr bwMode="auto">
          <a:xfrm>
            <a:off x="5510272" y="3107718"/>
            <a:ext cx="4416425" cy="3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cloud icon"/>
          <p:cNvSpPr>
            <a:spLocks noChangeAspect="1" noChangeArrowheads="1"/>
          </p:cNvSpPr>
          <p:nvPr/>
        </p:nvSpPr>
        <p:spPr bwMode="auto">
          <a:xfrm>
            <a:off x="3630294" y="910614"/>
            <a:ext cx="1574751" cy="15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80" y="386325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72" y="1225506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22" y="1204096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65" y="1821854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37" y="2333947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00" y="1935153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54" y="1283533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1225506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Image result for Corporate Criminals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34334" y="2967181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660" y="2967180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10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river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21171" b="18722"/>
          <a:stretch/>
        </p:blipFill>
        <p:spPr bwMode="auto">
          <a:xfrm>
            <a:off x="4745249" y="2616130"/>
            <a:ext cx="5697622" cy="38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4745249" y="666115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2308106" cy="230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Related image"/>
          <p:cNvSpPr>
            <a:spLocks noChangeAspect="1" noChangeArrowheads="1"/>
          </p:cNvSpPr>
          <p:nvPr/>
        </p:nvSpPr>
        <p:spPr bwMode="auto">
          <a:xfrm>
            <a:off x="307974" y="7937"/>
            <a:ext cx="4470087" cy="44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385773" y="648660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Related image"/>
          <p:cNvSpPr>
            <a:spLocks noChangeAspect="1" noChangeArrowheads="1"/>
          </p:cNvSpPr>
          <p:nvPr/>
        </p:nvSpPr>
        <p:spPr bwMode="auto">
          <a:xfrm>
            <a:off x="1902808" y="43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Image result for river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12775" y="754442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fish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92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92" y="2264506"/>
            <a:ext cx="3689538" cy="36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6146" name="Picture 2" descr="Image result for square fighting 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" y="0"/>
            <a:ext cx="12183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62623" y="315429"/>
            <a:ext cx="545835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Algerian" panose="04020705040A02060702" pitchFamily="82" charset="0"/>
              </a:rPr>
              <a:t>F </a:t>
            </a:r>
            <a:endParaRPr lang="en-US" sz="11500" b="1" dirty="0" smtClean="0">
              <a:latin typeface="Algerian" panose="04020705040A02060702" pitchFamily="82" charset="0"/>
            </a:endParaRPr>
          </a:p>
          <a:p>
            <a:pPr algn="ctr"/>
            <a:r>
              <a:rPr lang="en-US" sz="7200" b="1" dirty="0" smtClean="0">
                <a:latin typeface="Algerian" panose="04020705040A02060702" pitchFamily="82" charset="0"/>
              </a:rPr>
              <a:t>SQUARE</a:t>
            </a:r>
            <a:endParaRPr lang="en-US" sz="4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football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7227" r="9536" b="16145"/>
          <a:stretch/>
        </p:blipFill>
        <p:spPr bwMode="auto">
          <a:xfrm>
            <a:off x="3886429" y="4539006"/>
            <a:ext cx="1171342" cy="12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football player ic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8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567">
            <a:off x="-16987" y="1123876"/>
            <a:ext cx="4107827" cy="43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96" y="1209457"/>
            <a:ext cx="6595977" cy="30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9596167" y="4232615"/>
            <a:ext cx="2445806" cy="19296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5575" y="4069317"/>
            <a:ext cx="5290421" cy="59544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150" y="2204814"/>
            <a:ext cx="694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lgerian" panose="04020705040A02060702" pitchFamily="82" charset="0"/>
              </a:rPr>
              <a:t>ANDROMEDA</a:t>
            </a:r>
            <a:endParaRPr lang="en-US" sz="8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1" y="2130581"/>
            <a:ext cx="328612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adminton net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9" b="23268"/>
          <a:stretch/>
        </p:blipFill>
        <p:spPr bwMode="auto">
          <a:xfrm>
            <a:off x="4066337" y="1966811"/>
            <a:ext cx="7620000" cy="420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dmint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72" y="1641452"/>
            <a:ext cx="650718" cy="6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0153" y="2255925"/>
            <a:ext cx="295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Algerian" panose="04020705040A02060702" pitchFamily="82" charset="0"/>
              </a:rPr>
              <a:t>Liquid</a:t>
            </a:r>
            <a:endParaRPr lang="en-US" sz="287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51" y="5100033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95" y="5119988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23" y="4205587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38" y="24318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oga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1" r="18554" b="9003"/>
          <a:stretch/>
        </p:blipFill>
        <p:spPr bwMode="auto">
          <a:xfrm>
            <a:off x="1078961" y="0"/>
            <a:ext cx="3889420" cy="576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ird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2"/>
          <a:stretch/>
        </p:blipFill>
        <p:spPr bwMode="auto">
          <a:xfrm>
            <a:off x="3092433" y="1518794"/>
            <a:ext cx="4939172" cy="4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61397" y="231820"/>
            <a:ext cx="1957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Algerian" panose="04020705040A02060702" pitchFamily="82" charset="0"/>
              </a:rPr>
              <a:t>DEMO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pic>
        <p:nvPicPr>
          <p:cNvPr id="2052" name="Picture 4" descr="Image result for bik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12" y="134833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xerci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69" y="1839248"/>
            <a:ext cx="4215339" cy="42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7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7170" name="Picture 2" descr="Image result for Evil Genius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" y="452"/>
            <a:ext cx="12180003" cy="68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tsman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69"/>
          <a:stretch/>
        </p:blipFill>
        <p:spPr bwMode="auto">
          <a:xfrm>
            <a:off x="940673" y="1137633"/>
            <a:ext cx="306414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-948" r="34357" b="12836"/>
          <a:stretch/>
        </p:blipFill>
        <p:spPr bwMode="auto">
          <a:xfrm>
            <a:off x="9880192" y="2421228"/>
            <a:ext cx="2122917" cy="35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657600" y="5988677"/>
            <a:ext cx="7160654" cy="2575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cricket world cup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-1" r="18563" b="28677"/>
          <a:stretch/>
        </p:blipFill>
        <p:spPr bwMode="auto">
          <a:xfrm>
            <a:off x="4919874" y="457200"/>
            <a:ext cx="3518496" cy="392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batsman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6"/>
          <a:stretch/>
        </p:blipFill>
        <p:spPr bwMode="auto">
          <a:xfrm>
            <a:off x="609601" y="1588394"/>
            <a:ext cx="186314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73757" y="1235693"/>
            <a:ext cx="4469665" cy="4468382"/>
            <a:chOff x="4356443" y="1101848"/>
            <a:chExt cx="4469665" cy="4468382"/>
          </a:xfrm>
        </p:grpSpPr>
        <p:sp>
          <p:nvSpPr>
            <p:cNvPr id="6" name="Rectangle 5"/>
            <p:cNvSpPr/>
            <p:nvPr/>
          </p:nvSpPr>
          <p:spPr>
            <a:xfrm rot="1860000">
              <a:off x="5962440" y="116450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860000">
              <a:off x="6988291" y="527897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3360000">
              <a:off x="6879922" y="1140479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3360000">
              <a:off x="6070809" y="5302999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1100000">
              <a:off x="7838212" y="4845917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1100000">
              <a:off x="5112519" y="1597561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4080000">
              <a:off x="7303800" y="1270072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4080000">
              <a:off x="5646931" y="5173406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1080000">
              <a:off x="5512809" y="133261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080000">
              <a:off x="7437922" y="511086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4800000">
              <a:off x="7691471" y="1484962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4800000">
              <a:off x="5259260" y="4958516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8220000">
              <a:off x="8594288" y="329573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8220000">
              <a:off x="4356443" y="314774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10380000">
              <a:off x="8146117" y="4527073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0380000">
              <a:off x="4804614" y="1916405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9660000">
              <a:off x="8381001" y="4151180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9660000">
              <a:off x="4569730" y="2292298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8940000">
              <a:off x="8532600" y="3734666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8940000">
              <a:off x="4418131" y="2708812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2640000">
              <a:off x="6438363" y="1101848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2640000">
              <a:off x="6512368" y="5341630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7560000">
              <a:off x="8569476" y="2890065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rot="7560000">
              <a:off x="4381255" y="3553413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6900000">
              <a:off x="8467715" y="249658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6900000">
              <a:off x="4483016" y="394689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6180000">
              <a:off x="8273409" y="2098197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6180000">
              <a:off x="4677322" y="4345281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5520000">
              <a:off x="8025992" y="1775757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5520000">
              <a:off x="4924739" y="4667721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nut 35"/>
          <p:cNvSpPr/>
          <p:nvPr/>
        </p:nvSpPr>
        <p:spPr>
          <a:xfrm>
            <a:off x="4549058" y="1710353"/>
            <a:ext cx="3519062" cy="3519062"/>
          </a:xfrm>
          <a:prstGeom prst="donut">
            <a:avLst>
              <a:gd name="adj" fmla="val 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741655" y="1903400"/>
            <a:ext cx="3133869" cy="3132969"/>
            <a:chOff x="4356443" y="1101848"/>
            <a:chExt cx="4469665" cy="4468382"/>
          </a:xfrm>
        </p:grpSpPr>
        <p:sp>
          <p:nvSpPr>
            <p:cNvPr id="38" name="Rectangle 126"/>
            <p:cNvSpPr/>
            <p:nvPr/>
          </p:nvSpPr>
          <p:spPr>
            <a:xfrm rot="1860000">
              <a:off x="5962440" y="116450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27"/>
            <p:cNvSpPr/>
            <p:nvPr/>
          </p:nvSpPr>
          <p:spPr>
            <a:xfrm rot="1860000">
              <a:off x="6988291" y="527897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28"/>
            <p:cNvSpPr/>
            <p:nvPr/>
          </p:nvSpPr>
          <p:spPr>
            <a:xfrm rot="3360000">
              <a:off x="6879922" y="114047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29"/>
            <p:cNvSpPr/>
            <p:nvPr/>
          </p:nvSpPr>
          <p:spPr>
            <a:xfrm rot="3360000">
              <a:off x="6070809" y="530299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30"/>
            <p:cNvSpPr/>
            <p:nvPr/>
          </p:nvSpPr>
          <p:spPr>
            <a:xfrm rot="11100000">
              <a:off x="7838212" y="484591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31"/>
            <p:cNvSpPr/>
            <p:nvPr/>
          </p:nvSpPr>
          <p:spPr>
            <a:xfrm rot="11100000">
              <a:off x="5112519" y="159756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32"/>
            <p:cNvSpPr/>
            <p:nvPr/>
          </p:nvSpPr>
          <p:spPr>
            <a:xfrm rot="4080000">
              <a:off x="7303800" y="127007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133"/>
            <p:cNvSpPr/>
            <p:nvPr/>
          </p:nvSpPr>
          <p:spPr>
            <a:xfrm rot="4080000">
              <a:off x="5646931" y="517340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134"/>
            <p:cNvSpPr/>
            <p:nvPr/>
          </p:nvSpPr>
          <p:spPr>
            <a:xfrm rot="1080000">
              <a:off x="5512809" y="133261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35"/>
            <p:cNvSpPr/>
            <p:nvPr/>
          </p:nvSpPr>
          <p:spPr>
            <a:xfrm rot="1080000">
              <a:off x="7437922" y="511086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136"/>
            <p:cNvSpPr/>
            <p:nvPr/>
          </p:nvSpPr>
          <p:spPr>
            <a:xfrm rot="4800000">
              <a:off x="7691471" y="148496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137"/>
            <p:cNvSpPr/>
            <p:nvPr/>
          </p:nvSpPr>
          <p:spPr>
            <a:xfrm rot="4800000">
              <a:off x="5259260" y="495851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138"/>
            <p:cNvSpPr/>
            <p:nvPr/>
          </p:nvSpPr>
          <p:spPr>
            <a:xfrm rot="8220000">
              <a:off x="8594288" y="329573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139"/>
            <p:cNvSpPr/>
            <p:nvPr/>
          </p:nvSpPr>
          <p:spPr>
            <a:xfrm rot="8220000">
              <a:off x="4356443" y="314774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140"/>
            <p:cNvSpPr/>
            <p:nvPr/>
          </p:nvSpPr>
          <p:spPr>
            <a:xfrm rot="10380000">
              <a:off x="8146117" y="452707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141"/>
            <p:cNvSpPr/>
            <p:nvPr/>
          </p:nvSpPr>
          <p:spPr>
            <a:xfrm rot="10380000">
              <a:off x="4804614" y="191640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142"/>
            <p:cNvSpPr/>
            <p:nvPr/>
          </p:nvSpPr>
          <p:spPr>
            <a:xfrm rot="9660000">
              <a:off x="8381001" y="415118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143"/>
            <p:cNvSpPr/>
            <p:nvPr/>
          </p:nvSpPr>
          <p:spPr>
            <a:xfrm rot="9660000">
              <a:off x="4569730" y="229229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144"/>
            <p:cNvSpPr/>
            <p:nvPr/>
          </p:nvSpPr>
          <p:spPr>
            <a:xfrm rot="8940000">
              <a:off x="8532600" y="373466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145"/>
            <p:cNvSpPr/>
            <p:nvPr/>
          </p:nvSpPr>
          <p:spPr>
            <a:xfrm rot="8940000">
              <a:off x="4418131" y="270881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46"/>
            <p:cNvSpPr/>
            <p:nvPr/>
          </p:nvSpPr>
          <p:spPr>
            <a:xfrm rot="2640000">
              <a:off x="6438363" y="110184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147"/>
            <p:cNvSpPr/>
            <p:nvPr/>
          </p:nvSpPr>
          <p:spPr>
            <a:xfrm rot="2640000">
              <a:off x="6512368" y="534163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148"/>
            <p:cNvSpPr/>
            <p:nvPr/>
          </p:nvSpPr>
          <p:spPr>
            <a:xfrm rot="7560000">
              <a:off x="8569476" y="289006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149"/>
            <p:cNvSpPr/>
            <p:nvPr/>
          </p:nvSpPr>
          <p:spPr>
            <a:xfrm rot="7560000">
              <a:off x="4381255" y="355341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150"/>
            <p:cNvSpPr/>
            <p:nvPr/>
          </p:nvSpPr>
          <p:spPr>
            <a:xfrm rot="6900000">
              <a:off x="8467715" y="249658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151"/>
            <p:cNvSpPr/>
            <p:nvPr/>
          </p:nvSpPr>
          <p:spPr>
            <a:xfrm rot="6900000">
              <a:off x="4483016" y="394689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152"/>
            <p:cNvSpPr/>
            <p:nvPr/>
          </p:nvSpPr>
          <p:spPr>
            <a:xfrm rot="6180000">
              <a:off x="8273409" y="209819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153"/>
            <p:cNvSpPr/>
            <p:nvPr/>
          </p:nvSpPr>
          <p:spPr>
            <a:xfrm rot="6180000">
              <a:off x="4677322" y="434528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154"/>
            <p:cNvSpPr/>
            <p:nvPr/>
          </p:nvSpPr>
          <p:spPr>
            <a:xfrm rot="5520000">
              <a:off x="8025992" y="177575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155"/>
            <p:cNvSpPr/>
            <p:nvPr/>
          </p:nvSpPr>
          <p:spPr>
            <a:xfrm rot="5520000">
              <a:off x="4924739" y="466772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Donut 67"/>
          <p:cNvSpPr/>
          <p:nvPr/>
        </p:nvSpPr>
        <p:spPr>
          <a:xfrm>
            <a:off x="5128151" y="2289446"/>
            <a:ext cx="2360877" cy="2360877"/>
          </a:xfrm>
          <a:prstGeom prst="donut">
            <a:avLst>
              <a:gd name="adj" fmla="val 1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322663" y="2484241"/>
            <a:ext cx="1971852" cy="1971286"/>
            <a:chOff x="4356443" y="1101848"/>
            <a:chExt cx="4469665" cy="4468382"/>
          </a:xfrm>
        </p:grpSpPr>
        <p:sp>
          <p:nvSpPr>
            <p:cNvPr id="70" name="Oval 69"/>
            <p:cNvSpPr/>
            <p:nvPr/>
          </p:nvSpPr>
          <p:spPr>
            <a:xfrm rot="1860000">
              <a:off x="5962440" y="116450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rot="20760000">
              <a:off x="6595912" y="1416359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 rot="1860000">
              <a:off x="6988291" y="527897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3360000">
              <a:off x="6879922" y="114047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660000">
              <a:off x="6587621" y="1416577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rot="3360000">
              <a:off x="6070809" y="530299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11100000">
              <a:off x="7838212" y="484591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rot="8400000">
              <a:off x="6578958" y="1383092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 rot="11100000">
              <a:off x="5112519" y="159756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4080000">
              <a:off x="7303800" y="127007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380000">
              <a:off x="6583790" y="1415406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 rot="4080000">
              <a:off x="5646931" y="517340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080000">
              <a:off x="5512809" y="133261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 rot="19980000">
              <a:off x="6599976" y="1414840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 rot="1080000">
              <a:off x="7437922" y="511086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4800000">
              <a:off x="7691471" y="148496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2100000">
              <a:off x="6580287" y="1413465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 rot="4800000">
              <a:off x="5259260" y="495851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8220000">
              <a:off x="8594288" y="329573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5520000">
              <a:off x="6572127" y="1397101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 rot="8220000">
              <a:off x="4356443" y="314774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0380000">
              <a:off x="8146117" y="452707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 rot="7680000">
              <a:off x="6576176" y="1385973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 rot="10380000">
              <a:off x="4804614" y="191640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9660000">
              <a:off x="8381001" y="415118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6960000">
              <a:off x="6574053" y="1389370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 rot="9660000">
              <a:off x="4569730" y="229229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8940000">
              <a:off x="8532600" y="373466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 rot="6240000">
              <a:off x="6572684" y="1393135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 rot="8940000">
              <a:off x="4418131" y="270881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2640000">
              <a:off x="6438363" y="110184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 rot="21540000">
              <a:off x="6591611" y="1416926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 rot="2640000">
              <a:off x="6512368" y="534163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7560000">
              <a:off x="8569476" y="289006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4860000">
              <a:off x="6572351" y="1400767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>
            <a:xfrm rot="7560000">
              <a:off x="4381255" y="355341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6900000">
              <a:off x="8467715" y="249658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/>
            <p:nvPr/>
          </p:nvCxnSpPr>
          <p:spPr>
            <a:xfrm rot="4200000">
              <a:off x="6573271" y="1404323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 rot="6900000">
              <a:off x="4483016" y="394689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6180000">
              <a:off x="8273409" y="209819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/>
            <p:cNvCxnSpPr/>
            <p:nvPr/>
          </p:nvCxnSpPr>
          <p:spPr>
            <a:xfrm rot="3480000">
              <a:off x="6575027" y="1407923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 rot="6180000">
              <a:off x="4677322" y="434528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5520000">
              <a:off x="8025992" y="177575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/>
            <p:cNvCxnSpPr/>
            <p:nvPr/>
          </p:nvCxnSpPr>
          <p:spPr>
            <a:xfrm rot="2820000">
              <a:off x="6577263" y="1410837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 rot="5520000">
              <a:off x="4924739" y="466772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8800" y="233666"/>
            <a:ext cx="11748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THANK YOU SO MUCH </a:t>
            </a:r>
            <a:endParaRPr lang="en-US" sz="6000" dirty="0" smtClean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HOPE </a:t>
            </a:r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YOU </a:t>
            </a:r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Enjoyed </a:t>
            </a:r>
            <a:endParaRPr lang="en-US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6793" y="5634494"/>
            <a:ext cx="10273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Bradley Hand ITC" panose="03070402050302030203" pitchFamily="66" charset="0"/>
              </a:rPr>
              <a:t>Team-H  GH VOLTAGE</a:t>
            </a:r>
            <a:endParaRPr lang="en-US" sz="6600" b="1" dirty="0">
              <a:latin typeface="Bradley Hand ITC" panose="03070402050302030203" pitchFamily="66" charset="0"/>
            </a:endParaRPr>
          </a:p>
        </p:txBody>
      </p:sp>
      <p:sp>
        <p:nvSpPr>
          <p:cNvPr id="4" name="Lightning Bolt 3"/>
          <p:cNvSpPr/>
          <p:nvPr/>
        </p:nvSpPr>
        <p:spPr>
          <a:xfrm flipH="1">
            <a:off x="4304204" y="5273138"/>
            <a:ext cx="766483" cy="1492623"/>
          </a:xfrm>
          <a:prstGeom prst="lightningBol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c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8" presetClass="emph" presetSubtype="0" repeatCount="indefinite" accel="9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8" presetClass="emph" presetSubtype="0" repeatCount="indefinite" accel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9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le: Hollow 3">
            <a:extLst>
              <a:ext uri="{FF2B5EF4-FFF2-40B4-BE49-F238E27FC236}">
                <a16:creationId xmlns:a16="http://schemas.microsoft.com/office/drawing/2014/main" id="{DC28738A-F8B6-4BD9-8801-5074B2C06C4B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645"/>
            </a:avLst>
          </a:prstGeom>
          <a:solidFill>
            <a:schemeClr val="bg1"/>
          </a:solidFill>
          <a:ln>
            <a:noFill/>
          </a:ln>
          <a:effectLst>
            <a:glow rad="292100">
              <a:srgbClr val="00FFFF">
                <a:alpha val="2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C6B62A8F-1B64-4921-AA58-159261D710C4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2698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5EC86-994A-4B9F-874E-5F414A2E318D}"/>
              </a:ext>
            </a:extLst>
          </p:cNvPr>
          <p:cNvSpPr txBox="1"/>
          <p:nvPr/>
        </p:nvSpPr>
        <p:spPr>
          <a:xfrm>
            <a:off x="4709651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9D92C-DC27-4A9A-A6AC-4661B067D0BF}"/>
              </a:ext>
            </a:extLst>
          </p:cNvPr>
          <p:cNvSpPr txBox="1"/>
          <p:nvPr/>
        </p:nvSpPr>
        <p:spPr>
          <a:xfrm>
            <a:off x="4740377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BFA2D-42D9-45F8-AB4D-F01FF96B5A07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92FFE-9E6E-4388-9461-A0C54BBDA76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63E3-8BAE-4788-AE96-6A4CE602BB0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1" name="TextBox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485FCC-CF8D-41B2-973E-99C1F837C211}"/>
              </a:ext>
            </a:extLst>
          </p:cNvPr>
          <p:cNvSpPr txBox="1"/>
          <p:nvPr/>
        </p:nvSpPr>
        <p:spPr>
          <a:xfrm>
            <a:off x="4771103" y="2636474"/>
            <a:ext cx="277269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rgbClr val="00FFFF"/>
                </a:solidFill>
                <a:latin typeface="Agency FB" panose="020B050302020202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850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25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750"/>
                            </p:stCondLst>
                            <p:childTnLst>
                              <p:par>
                                <p:cTn id="78" presetID="2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he a 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anc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1" y="765420"/>
            <a:ext cx="47625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ottle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r="9612" b="9894"/>
          <a:stretch/>
        </p:blipFill>
        <p:spPr bwMode="auto">
          <a:xfrm>
            <a:off x="8770513" y="592298"/>
            <a:ext cx="2949262" cy="32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04" y="223442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oo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269018"/>
            <a:ext cx="2342926" cy="23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house of st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35625" y="2496024"/>
            <a:ext cx="613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lgerian" panose="04020705040A02060702" pitchFamily="82" charset="0"/>
              </a:rPr>
              <a:t>House Of Starks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age result for 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14009"/>
          <a:stretch/>
        </p:blipFill>
        <p:spPr bwMode="auto">
          <a:xfrm>
            <a:off x="861929" y="2150773"/>
            <a:ext cx="5092679" cy="4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sun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9071095" y="160338"/>
            <a:ext cx="1669886" cy="1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4" descr="Image result for clouds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6718071" y="1586308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4566207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8729526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3074" name="Picture 2" descr="Image result for extreme adventure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058" y="1168538"/>
            <a:ext cx="545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Extreme Exploders</a:t>
            </a:r>
            <a:endParaRPr lang="en-US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lack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50" y="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each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15" y="153206"/>
            <a:ext cx="3534399" cy="35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2"/>
          <a:stretch/>
        </p:blipFill>
        <p:spPr bwMode="auto">
          <a:xfrm>
            <a:off x="2693850" y="2687457"/>
            <a:ext cx="5905500" cy="41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1991</TotalTime>
  <Words>34</Words>
  <Application>Microsoft Office PowerPoint</Application>
  <PresentationFormat>Widescreen</PresentationFormat>
  <Paragraphs>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Algerian</vt:lpstr>
      <vt:lpstr>Arial</vt:lpstr>
      <vt:lpstr>Bradley Hand ITC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Himanshu (Cognizant)</dc:creator>
  <cp:lastModifiedBy>Sharma, Himanshu (Cognizant)</cp:lastModifiedBy>
  <cp:revision>50</cp:revision>
  <dcterms:created xsi:type="dcterms:W3CDTF">2019-05-08T17:24:51Z</dcterms:created>
  <dcterms:modified xsi:type="dcterms:W3CDTF">2019-05-31T02:29:26Z</dcterms:modified>
</cp:coreProperties>
</file>